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41" y="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19799" y="0"/>
            <a:ext cx="12268200" cy="10287000"/>
          </a:xfrm>
          <a:custGeom>
            <a:avLst/>
            <a:gdLst/>
            <a:ahLst/>
            <a:cxnLst/>
            <a:rect l="l" t="t" r="r" b="b"/>
            <a:pathLst>
              <a:path w="12268200" h="10287000">
                <a:moveTo>
                  <a:pt x="0" y="10286999"/>
                </a:moveTo>
                <a:lnTo>
                  <a:pt x="12268199" y="10286999"/>
                </a:lnTo>
                <a:lnTo>
                  <a:pt x="1226819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B91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6019800" cy="10287000"/>
          </a:xfrm>
          <a:custGeom>
            <a:avLst/>
            <a:gdLst/>
            <a:ahLst/>
            <a:cxnLst/>
            <a:rect l="l" t="t" r="r" b="b"/>
            <a:pathLst>
              <a:path w="6019800" h="10287000">
                <a:moveTo>
                  <a:pt x="60197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6019799" y="0"/>
                </a:lnTo>
                <a:lnTo>
                  <a:pt x="6019799" y="1028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028700"/>
            <a:ext cx="5874421" cy="75723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26336" y="3443022"/>
            <a:ext cx="3635326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21244" y="973292"/>
            <a:ext cx="544551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100"/>
              </a:spcBef>
            </a:pPr>
            <a:r>
              <a:rPr spc="355" dirty="0"/>
              <a:t>T</a:t>
            </a:r>
            <a:r>
              <a:rPr spc="-50" dirty="0"/>
              <a:t>i</a:t>
            </a:r>
            <a:r>
              <a:rPr spc="-70" dirty="0"/>
              <a:t>t</a:t>
            </a:r>
            <a:r>
              <a:rPr spc="155" dirty="0"/>
              <a:t>l</a:t>
            </a:r>
            <a:r>
              <a:rPr spc="8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82498" y="6349756"/>
            <a:ext cx="13328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24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700" spc="22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700" spc="7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700" spc="229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700" spc="25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700" spc="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700" spc="3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27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95198" y="5831516"/>
            <a:ext cx="9448800" cy="38100"/>
          </a:xfrm>
          <a:custGeom>
            <a:avLst/>
            <a:gdLst/>
            <a:ahLst/>
            <a:cxnLst/>
            <a:rect l="l" t="t" r="r" b="b"/>
            <a:pathLst>
              <a:path w="9448800" h="38100">
                <a:moveTo>
                  <a:pt x="9448799" y="38099"/>
                </a:moveTo>
                <a:lnTo>
                  <a:pt x="0" y="38099"/>
                </a:lnTo>
                <a:lnTo>
                  <a:pt x="0" y="0"/>
                </a:lnTo>
                <a:lnTo>
                  <a:pt x="9448799" y="0"/>
                </a:lnTo>
                <a:lnTo>
                  <a:pt x="94487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33213" y="0"/>
            <a:ext cx="2285745" cy="2219033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9688532" y="10045100"/>
            <a:ext cx="8599805" cy="241935"/>
          </a:xfrm>
          <a:custGeom>
            <a:avLst/>
            <a:gdLst/>
            <a:ahLst/>
            <a:cxnLst/>
            <a:rect l="l" t="t" r="r" b="b"/>
            <a:pathLst>
              <a:path w="8599805" h="241934">
                <a:moveTo>
                  <a:pt x="8599465" y="241899"/>
                </a:moveTo>
                <a:lnTo>
                  <a:pt x="121636" y="241899"/>
                </a:lnTo>
                <a:lnTo>
                  <a:pt x="0" y="0"/>
                </a:lnTo>
                <a:lnTo>
                  <a:pt x="8599465" y="0"/>
                </a:lnTo>
                <a:lnTo>
                  <a:pt x="8599465" y="241899"/>
                </a:lnTo>
                <a:close/>
              </a:path>
            </a:pathLst>
          </a:custGeom>
          <a:solidFill>
            <a:srgbClr val="99D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733119"/>
            <a:ext cx="9447530" cy="554350"/>
          </a:xfrm>
          <a:custGeom>
            <a:avLst/>
            <a:gdLst/>
            <a:ahLst/>
            <a:cxnLst/>
            <a:rect l="l" t="t" r="r" b="b"/>
            <a:pathLst>
              <a:path w="9447530" h="828040">
                <a:moveTo>
                  <a:pt x="9447010" y="827570"/>
                </a:moveTo>
                <a:lnTo>
                  <a:pt x="0" y="827570"/>
                </a:lnTo>
                <a:lnTo>
                  <a:pt x="0" y="0"/>
                </a:lnTo>
                <a:lnTo>
                  <a:pt x="9031140" y="0"/>
                </a:lnTo>
                <a:lnTo>
                  <a:pt x="9447010" y="827570"/>
                </a:lnTo>
                <a:close/>
              </a:path>
            </a:pathLst>
          </a:custGeom>
          <a:solidFill>
            <a:srgbClr val="00A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867" y="9785994"/>
            <a:ext cx="9274810" cy="462306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b="1" i="1" spc="43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-16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i</a:t>
            </a:r>
            <a:r>
              <a:rPr sz="3000" b="1" i="1" spc="-17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r</a:t>
            </a:r>
            <a:r>
              <a:rPr sz="3000" b="1" i="1" spc="2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u</a:t>
            </a:r>
            <a:r>
              <a:rPr sz="3000" b="1" i="1" spc="-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l</a:t>
            </a:r>
            <a:r>
              <a:rPr sz="3000" b="1" i="1" spc="-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a</a:t>
            </a:r>
            <a:r>
              <a:rPr sz="3000" b="1" i="1" spc="-17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r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lang="sq-AL"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7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2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16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n</a:t>
            </a:r>
            <a:r>
              <a:rPr sz="3000" b="1" i="1" spc="16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33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m</a:t>
            </a:r>
            <a:r>
              <a:rPr sz="3000" b="1" i="1" spc="-1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y</a:t>
            </a:r>
            <a:r>
              <a:rPr sz="3000" b="1" i="1" spc="-30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: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lang="sq-AL"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27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1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pp</a:t>
            </a:r>
            <a:r>
              <a:rPr sz="3000" b="1" i="1" spc="16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-17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r</a:t>
            </a:r>
            <a:r>
              <a:rPr sz="3000" b="1" i="1" spc="-21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t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un</a:t>
            </a:r>
            <a:r>
              <a:rPr sz="3000" b="1" i="1" spc="-16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i</a:t>
            </a:r>
            <a:r>
              <a:rPr sz="3000" b="1" i="1" spc="-21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t</a:t>
            </a:r>
            <a:r>
              <a:rPr sz="3000" b="1" i="1" spc="-16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i</a:t>
            </a:r>
            <a:r>
              <a:rPr sz="3000" b="1" i="1" spc="12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12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s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-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a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n</a:t>
            </a:r>
            <a:r>
              <a:rPr sz="3000" b="1" i="1" spc="21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d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43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h</a:t>
            </a:r>
            <a:r>
              <a:rPr sz="3000" b="1" i="1" spc="-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a</a:t>
            </a:r>
            <a:r>
              <a:rPr sz="3000" b="1" i="1" spc="-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ll</a:t>
            </a:r>
            <a:r>
              <a:rPr sz="3000" b="1" i="1" spc="12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n</a:t>
            </a:r>
            <a:r>
              <a:rPr sz="3000" b="1" i="1" spc="3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g</a:t>
            </a:r>
            <a:r>
              <a:rPr sz="3000" b="1" i="1" spc="12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12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s</a:t>
            </a:r>
            <a:endParaRPr sz="3000" b="1" dirty="0">
              <a:latin typeface="Bell MT" panose="02020503060305020303" pitchFamily="18" charset="0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71189" y="1346388"/>
            <a:ext cx="8510385" cy="824662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9688532" y="10045099"/>
            <a:ext cx="8599805" cy="241935"/>
          </a:xfrm>
          <a:custGeom>
            <a:avLst/>
            <a:gdLst/>
            <a:ahLst/>
            <a:cxnLst/>
            <a:rect l="l" t="t" r="r" b="b"/>
            <a:pathLst>
              <a:path w="8599805" h="241934">
                <a:moveTo>
                  <a:pt x="8599465" y="241900"/>
                </a:moveTo>
                <a:lnTo>
                  <a:pt x="121637" y="241900"/>
                </a:lnTo>
                <a:lnTo>
                  <a:pt x="0" y="0"/>
                </a:lnTo>
                <a:lnTo>
                  <a:pt x="8599465" y="0"/>
                </a:lnTo>
                <a:lnTo>
                  <a:pt x="8599465" y="241900"/>
                </a:lnTo>
                <a:close/>
              </a:path>
            </a:pathLst>
          </a:custGeom>
          <a:solidFill>
            <a:srgbClr val="99D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745133"/>
            <a:ext cx="9447530" cy="542334"/>
          </a:xfrm>
          <a:custGeom>
            <a:avLst/>
            <a:gdLst/>
            <a:ahLst/>
            <a:cxnLst/>
            <a:rect l="l" t="t" r="r" b="b"/>
            <a:pathLst>
              <a:path w="9447530" h="828040">
                <a:moveTo>
                  <a:pt x="9447010" y="827570"/>
                </a:moveTo>
                <a:lnTo>
                  <a:pt x="0" y="827570"/>
                </a:lnTo>
                <a:lnTo>
                  <a:pt x="0" y="0"/>
                </a:lnTo>
                <a:lnTo>
                  <a:pt x="9031140" y="0"/>
                </a:lnTo>
                <a:lnTo>
                  <a:pt x="9447010" y="827570"/>
                </a:lnTo>
                <a:close/>
              </a:path>
            </a:pathLst>
          </a:custGeom>
          <a:solidFill>
            <a:srgbClr val="00A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17A3024-D4CC-3CDD-2941-D870F8D9701A}"/>
              </a:ext>
            </a:extLst>
          </p:cNvPr>
          <p:cNvSpPr txBox="1"/>
          <p:nvPr/>
        </p:nvSpPr>
        <p:spPr>
          <a:xfrm>
            <a:off x="33867" y="9785994"/>
            <a:ext cx="9274810" cy="462306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b="1" i="1" spc="43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-16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i</a:t>
            </a:r>
            <a:r>
              <a:rPr sz="3000" b="1" i="1" spc="-17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r</a:t>
            </a:r>
            <a:r>
              <a:rPr sz="3000" b="1" i="1" spc="2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u</a:t>
            </a:r>
            <a:r>
              <a:rPr sz="3000" b="1" i="1" spc="-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l</a:t>
            </a:r>
            <a:r>
              <a:rPr sz="3000" b="1" i="1" spc="-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a</a:t>
            </a:r>
            <a:r>
              <a:rPr sz="3000" b="1" i="1" spc="-17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r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lang="sq-AL"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7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2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16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n</a:t>
            </a:r>
            <a:r>
              <a:rPr sz="3000" b="1" i="1" spc="16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33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m</a:t>
            </a:r>
            <a:r>
              <a:rPr sz="3000" b="1" i="1" spc="-1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y</a:t>
            </a:r>
            <a:r>
              <a:rPr sz="3000" b="1" i="1" spc="-30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: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lang="sq-AL"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27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1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pp</a:t>
            </a:r>
            <a:r>
              <a:rPr sz="3000" b="1" i="1" spc="16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o</a:t>
            </a:r>
            <a:r>
              <a:rPr sz="3000" b="1" i="1" spc="-17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r</a:t>
            </a:r>
            <a:r>
              <a:rPr sz="3000" b="1" i="1" spc="-21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t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un</a:t>
            </a:r>
            <a:r>
              <a:rPr sz="3000" b="1" i="1" spc="-16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i</a:t>
            </a:r>
            <a:r>
              <a:rPr sz="3000" b="1" i="1" spc="-21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t</a:t>
            </a:r>
            <a:r>
              <a:rPr sz="3000" b="1" i="1" spc="-16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i</a:t>
            </a:r>
            <a:r>
              <a:rPr sz="3000" b="1" i="1" spc="12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12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s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-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a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n</a:t>
            </a:r>
            <a:r>
              <a:rPr sz="3000" b="1" i="1" spc="21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d</a:t>
            </a:r>
            <a:r>
              <a:rPr sz="3000" b="1" i="1" spc="-48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 </a:t>
            </a:r>
            <a:r>
              <a:rPr sz="3000" b="1" i="1" spc="43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C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h</a:t>
            </a:r>
            <a:r>
              <a:rPr sz="3000" b="1" i="1" spc="-8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a</a:t>
            </a:r>
            <a:r>
              <a:rPr sz="3000" b="1" i="1" spc="-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ll</a:t>
            </a:r>
            <a:r>
              <a:rPr sz="3000" b="1" i="1" spc="12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204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n</a:t>
            </a:r>
            <a:r>
              <a:rPr sz="3000" b="1" i="1" spc="39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g</a:t>
            </a:r>
            <a:r>
              <a:rPr sz="3000" b="1" i="1" spc="125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e</a:t>
            </a:r>
            <a:r>
              <a:rPr sz="3000" b="1" i="1" spc="120" dirty="0">
                <a:solidFill>
                  <a:srgbClr val="FFFFFF"/>
                </a:solidFill>
                <a:latin typeface="Bell MT" panose="02020503060305020303" pitchFamily="18" charset="0"/>
                <a:cs typeface="Trebuchet MS"/>
              </a:rPr>
              <a:t>s</a:t>
            </a:r>
            <a:endParaRPr sz="3000" b="1" dirty="0">
              <a:latin typeface="Bell MT" panose="02020503060305020303" pitchFamily="18" charset="0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14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Bell MT</vt:lpstr>
      <vt:lpstr>Calibri</vt:lpstr>
      <vt:lpstr>Tahoma</vt:lpstr>
      <vt:lpstr>Office Theme</vt:lpstr>
      <vt:lpstr>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and White Step by Step Process Chart Presentation</dc:title>
  <dc:creator>Ana Buhaljoti</dc:creator>
  <cp:keywords>DAFR3Gy862U,BACVFz2T8cI</cp:keywords>
  <cp:lastModifiedBy>Ana Buhaljoti</cp:lastModifiedBy>
  <cp:revision>3</cp:revision>
  <dcterms:created xsi:type="dcterms:W3CDTF">2022-11-13T20:59:17Z</dcterms:created>
  <dcterms:modified xsi:type="dcterms:W3CDTF">2022-11-14T08:47:24Z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2022-11-13T00:00:00Z</vt:filetime>
  </property>
  <property fmtid="{D5CDD505-2E9C-101B-9397-08002B2CF9AE}" pid="3" name="Creator">
    <vt:lpwstr>Canva</vt:lpwstr>
  </property>
  <property fmtid="{D5CDD505-2E9C-101B-9397-08002B2CF9AE}" pid="4" name="LastSaved">
    <vt:filetime>2022-11-13T00:00:00Z</vt:filetime>
  </property>
</Properties>
</file>